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5"/>
  </p:normalViewPr>
  <p:slideViewPr>
    <p:cSldViewPr snapToGrid="0" snapToObjects="1">
      <p:cViewPr>
        <p:scale>
          <a:sx n="75" d="100"/>
          <a:sy n="75" d="100"/>
        </p:scale>
        <p:origin x="76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A43C-E2BB-0940-98E4-FB0E6639C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DBAD1-8A48-CC4B-B92C-2CA20C8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FBD9-901A-DD43-BE9D-79E9304D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F1D4-5091-E240-872A-9BEE9E6E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F61A-4A07-F84D-A552-0BC7A21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A65B-41CE-B045-9D79-CF1260A7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0E13-8214-5C44-B67B-AB20CF64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F89C-525C-F84F-9297-A100D67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C937-6A23-2C48-8BDB-6B7D4A37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8FAD-26C7-A241-8C97-1335F37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984D-C8E4-E245-9FEA-9A6A4FBCA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7DC67-0464-E145-8178-B55BC010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969A-A7E4-5D47-B47F-60893BD3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95CB-1BAA-9F48-B452-EF55B4D1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8D0-5710-8544-B881-656E9AE2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800E-2893-FE44-998A-AF6D669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7874-0838-2B42-A582-4AA68B82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D774-A3A4-3B41-8860-A0B14D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086B-F618-8F45-ABFC-50A8418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EDD9-C72D-0D47-9242-7D26E256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7C32-4FC3-D24E-B366-CF6FB9EF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2DD2-BECB-1F49-9820-DB4B53E2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F97C-55F6-F54B-B2D5-7A0DCCA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DF0A-FB91-034D-8BC5-7F95D840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022A-7E7A-3A4D-BC87-74E83A6F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67-C98E-F74E-9441-6B958F77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7E62-817E-E041-95CD-4FC39420F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41ED-F913-FB4C-BE79-67D57E50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05B01-402A-2241-86B0-17894DB6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95C-ED12-684F-A625-323A8583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3BC0-D2AA-874C-AF6D-962D7D69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64A-703A-1C40-B3FB-8E27F93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D612-97A6-694B-BDF9-B12EEA6D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DFEE2-77E7-7F48-8413-B59570C8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78EE5-1473-4141-A2A3-69CC91A6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7A9-3FAE-2947-9F8C-CB09F1F6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235D-C399-084F-B72D-D8F405EE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61D1-3230-3E47-B05B-D218750F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30E87-70BE-FA42-AAF5-A5087DF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4A22-0190-4C4B-936B-1AB6C5C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70EEC-EB2C-FB47-9A7A-9C7B44D2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F679-0610-8D40-952E-D6BCA18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50E7-D0F0-F246-AF89-590B59FF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829A-DA23-B84F-8CD7-120D3D2A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B835-E341-A14A-AB38-4F7EC596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D274-B0A4-0A40-BD91-5A54E5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7D44-74F7-F14E-AF61-598FD47A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B1FD-34AF-934E-9FC6-83936F85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8643-5454-FF49-AB45-1AFDBBC0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0A6B-0BE1-7043-9005-AD1B83F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F29-1E58-B944-BAFC-7C7AED01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39AB-1DC8-0E4D-B5FA-159F0B4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B6B-475E-C74B-AAC3-CCA7B9D3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9F70E-1BB8-454D-A00B-06C7715FB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EB2D-DF0E-3B4C-98D0-1E4D417E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18B5-72AB-EC40-8023-4D6A4415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9112-3BD3-C04A-9905-D938796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76771-B1BB-1D49-AAB3-37182F9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31307-202C-7446-9F0A-6C878DD4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BFD7-CB4F-DC41-B552-C743DAB8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6D2B-897B-E041-BA40-705C5909C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55E3-A240-B044-A24A-12AF7B48FDD9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AD5E-C8DA-5746-BEAF-6B0323D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7E9-9ED0-2141-8096-7CDBD22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305-27E6-F249-AD81-4FADAC39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2245810"/>
            <a:ext cx="11565466" cy="7005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halkduster" panose="03050602040202020205" pitchFamily="66" charset="77"/>
                <a:cs typeface="Castellar" panose="020F0502020204030204" pitchFamily="34" charset="0"/>
              </a:rPr>
              <a:t>MOVIES ON STREAMING PLATFORMS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85BA-4F15-2C42-9EC6-BFD03E72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8" r="1" b="39593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1B365-8623-9F4B-9939-208B4D9FE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r="2" b="1436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3693-9123-CF40-8312-3E0C87BB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-2" b="9027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A19B2-3CAF-1544-A883-181092BE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04" r="-2" b="18238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52F19-859B-EC4F-9972-D2D1280F843E}"/>
              </a:ext>
            </a:extLst>
          </p:cNvPr>
          <p:cNvSpPr txBox="1"/>
          <p:nvPr/>
        </p:nvSpPr>
        <p:spPr>
          <a:xfrm>
            <a:off x="1100667" y="3234267"/>
            <a:ext cx="93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duster" panose="03050602040202020205" pitchFamily="66" charset="77"/>
              </a:rPr>
              <a:t>Team Members: AnnMarie Morrison, Mercy Griffin, Taniya Chhabra</a:t>
            </a:r>
          </a:p>
        </p:txBody>
      </p:sp>
    </p:spTree>
    <p:extLst>
      <p:ext uri="{BB962C8B-B14F-4D97-AF65-F5344CB8AC3E}">
        <p14:creationId xmlns:p14="http://schemas.microsoft.com/office/powerpoint/2010/main" val="15643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8419" y="321176"/>
            <a:ext cx="6326639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2" y="640263"/>
            <a:ext cx="5471890" cy="1344975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Which streaming platform has the most movies?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EB58AB-4EF7-4CA1-8EBA-CC57F99A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755" y="2050299"/>
            <a:ext cx="484632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306E5C26-0D9C-42CB-9599-AF80E5B0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1" y="2121762"/>
            <a:ext cx="5471890" cy="3626917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E21180F-8E2B-8149-A857-57375261F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2" r="2" b="2"/>
          <a:stretch/>
        </p:blipFill>
        <p:spPr>
          <a:xfrm>
            <a:off x="7117161" y="3433038"/>
            <a:ext cx="4743891" cy="2842154"/>
          </a:xfrm>
          <a:prstGeom prst="rect">
            <a:avLst/>
          </a:prstGeom>
        </p:spPr>
      </p:pic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9BEE1-7DD3-DF47-83B0-5456159C1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2" r="2" b="3708"/>
          <a:stretch/>
        </p:blipFill>
        <p:spPr>
          <a:xfrm>
            <a:off x="7117161" y="564160"/>
            <a:ext cx="4743888" cy="2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Chalkduster</vt:lpstr>
      <vt:lpstr>Office Theme</vt:lpstr>
      <vt:lpstr>MOVIES ON STREAMING PLATFORMS</vt:lpstr>
      <vt:lpstr>Which streaming platform has the most movies?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 STREAMING PLATFORMS</dc:title>
  <dc:creator>Morrison, Annmarie (UMKC-Student)</dc:creator>
  <cp:lastModifiedBy>Morrison, Annmarie (UMKC-Student)</cp:lastModifiedBy>
  <cp:revision>2</cp:revision>
  <dcterms:created xsi:type="dcterms:W3CDTF">2020-05-30T17:26:43Z</dcterms:created>
  <dcterms:modified xsi:type="dcterms:W3CDTF">2020-05-30T17:27:47Z</dcterms:modified>
</cp:coreProperties>
</file>